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handoutMasterIdLst>
    <p:handoutMasterId r:id="rId5"/>
  </p:handoutMasterIdLst>
  <p:sldIdLst>
    <p:sldId id="260" r:id="rId2"/>
    <p:sldId id="261" r:id="rId3"/>
  </p:sldIdLst>
  <p:sldSz cx="12192000" cy="6858000"/>
  <p:notesSz cx="6807200" cy="9939338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74"/>
  </p:normalViewPr>
  <p:slideViewPr>
    <p:cSldViewPr snapToGrid="0">
      <p:cViewPr varScale="1">
        <p:scale>
          <a:sx n="100" d="100"/>
          <a:sy n="100" d="100"/>
        </p:scale>
        <p:origin x="162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AC8B8D7A-5394-4558-3CC2-521031E760A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8475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kumimoji="1" sz="1200">
                <a:latin typeface="+mn-lt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E87C2AF-43BA-3148-1792-FDCA878DB69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4450" y="0"/>
            <a:ext cx="2951163" cy="498475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kumimoji="1" sz="1200">
                <a:latin typeface="+mn-lt"/>
              </a:defRPr>
            </a:lvl1pPr>
          </a:lstStyle>
          <a:p>
            <a:pPr>
              <a:defRPr/>
            </a:pPr>
            <a:fld id="{ACF5EFB1-82A0-49B5-8493-0D6AFC6B0DA6}" type="datetimeFigureOut">
              <a:rPr lang="ja-JP" altLang="en-US"/>
              <a:pPr>
                <a:defRPr/>
              </a:pPr>
              <a:t>2025/10/16</a:t>
            </a:fld>
            <a:endParaRPr lang="ja-JP" altLang="en-US" dirty="0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AC6AF2F-7B8E-2D28-F512-691B11AFE2E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51163" cy="498475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kumimoji="1" sz="1200">
                <a:latin typeface="+mn-lt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894EDE6-9F71-9727-474B-326CF61449D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4450" y="9440863"/>
            <a:ext cx="2951163" cy="498475"/>
          </a:xfrm>
          <a:prstGeom prst="rect">
            <a:avLst/>
          </a:prstGeom>
        </p:spPr>
        <p:txBody>
          <a:bodyPr vert="horz" wrap="square" lIns="92236" tIns="46118" rIns="92236" bIns="46118" numCol="1" anchor="b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kumimoji="1" sz="1200">
                <a:latin typeface="+mn-lt"/>
              </a:defRPr>
            </a:lvl1pPr>
          </a:lstStyle>
          <a:p>
            <a:pPr>
              <a:defRPr/>
            </a:pPr>
            <a:fld id="{D749960E-F636-4766-90AB-7CA7E772A24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CBDD9161-3A9B-9EB5-FF50-F55CE4AC3E1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8475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kumimoji="1" sz="1200">
                <a:latin typeface="+mn-lt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E0338EE-12FD-5665-A0AF-84DF79F3CF7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54450" y="0"/>
            <a:ext cx="2951163" cy="498475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kumimoji="1" sz="1200">
                <a:latin typeface="+mn-lt"/>
              </a:defRPr>
            </a:lvl1pPr>
          </a:lstStyle>
          <a:p>
            <a:pPr>
              <a:defRPr/>
            </a:pPr>
            <a:fld id="{6BADBE1D-4CD7-4B2D-A7EB-FCFF3A5B6263}" type="datetimeFigureOut">
              <a:rPr lang="ja-JP" altLang="en-US"/>
              <a:pPr>
                <a:defRPr/>
              </a:pPr>
              <a:t>2025/10/16</a:t>
            </a:fld>
            <a:endParaRPr lang="ja-JP" altLang="en-US" dirty="0"/>
          </a:p>
        </p:txBody>
      </p:sp>
      <p:sp>
        <p:nvSpPr>
          <p:cNvPr id="4" name="スライド イメージ プレースホルダー 3">
            <a:extLst>
              <a:ext uri="{FF2B5EF4-FFF2-40B4-BE49-F238E27FC236}">
                <a16:creationId xmlns:a16="http://schemas.microsoft.com/office/drawing/2014/main" id="{D195AC59-4436-9C6D-CA33-5CFB88D6FAB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3013"/>
            <a:ext cx="5959475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36" tIns="46118" rIns="92236" bIns="46118" rtlCol="0" anchor="ctr"/>
          <a:lstStyle/>
          <a:p>
            <a:pPr lvl="0"/>
            <a:endParaRPr lang="ja-JP" altLang="en-US" noProof="0" dirty="0"/>
          </a:p>
        </p:txBody>
      </p:sp>
      <p:sp>
        <p:nvSpPr>
          <p:cNvPr id="5" name="ノート プレースホルダー 4">
            <a:extLst>
              <a:ext uri="{FF2B5EF4-FFF2-40B4-BE49-F238E27FC236}">
                <a16:creationId xmlns:a16="http://schemas.microsoft.com/office/drawing/2014/main" id="{2ED6C8C3-A5A6-C5AD-B2BC-1B2AA34309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9450" y="4783138"/>
            <a:ext cx="5448300" cy="3913187"/>
          </a:xfrm>
          <a:prstGeom prst="rect">
            <a:avLst/>
          </a:prstGeom>
        </p:spPr>
        <p:txBody>
          <a:bodyPr vert="horz" lIns="92236" tIns="46118" rIns="92236" bIns="46118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865A00C-7180-1BA7-DA2B-67B3EA7920B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51163" cy="498475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kumimoji="1" sz="1200">
                <a:latin typeface="+mn-lt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794BCB7-05AF-7FA0-15F2-C8AB09E88B2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54450" y="9440863"/>
            <a:ext cx="2951163" cy="498475"/>
          </a:xfrm>
          <a:prstGeom prst="rect">
            <a:avLst/>
          </a:prstGeom>
        </p:spPr>
        <p:txBody>
          <a:bodyPr vert="horz" wrap="square" lIns="92236" tIns="46118" rIns="92236" bIns="46118" numCol="1" anchor="b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kumimoji="1" sz="1200">
                <a:latin typeface="+mn-lt"/>
              </a:defRPr>
            </a:lvl1pPr>
          </a:lstStyle>
          <a:p>
            <a:pPr>
              <a:defRPr/>
            </a:pPr>
            <a:fld id="{45930D73-518B-4306-9124-412952A129C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B677B3C0-B921-B8A3-FBE6-0D1951296E4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9300" indent="-28733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52525" indent="-23018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12900" indent="-23018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74863" indent="-23018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32063" indent="-230188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89263" indent="-230188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46463" indent="-230188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03663" indent="-230188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372DCC2-DE5F-4293-943B-C9B2BE821B05}" type="slidenum">
              <a:rPr kumimoji="0" lang="en-US" altLang="ja-JP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kumimoji="0" lang="en-US" altLang="ja-JP">
              <a:latin typeface="Times New Roman" panose="02020603050405020304" pitchFamily="18" charset="0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DE0D7491-261E-805A-0151-09A44C1787D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6750F99C-294C-7A34-3596-6742C58D95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ja-JP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B677B3C0-B921-B8A3-FBE6-0D1951296E4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9300" indent="-28733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52525" indent="-23018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12900" indent="-23018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74863" indent="-23018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32063" indent="-230188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89263" indent="-230188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46463" indent="-230188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03663" indent="-230188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372DCC2-DE5F-4293-943B-C9B2BE821B05}" type="slidenum">
              <a:rPr kumimoji="0" lang="en-US" altLang="ja-JP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kumimoji="0" lang="en-US" altLang="ja-JP">
              <a:latin typeface="Times New Roman" panose="02020603050405020304" pitchFamily="18" charset="0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DE0D7491-261E-805A-0151-09A44C1787D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6750F99C-294C-7A34-3596-6742C58D95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31207676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FCB8D1-7C80-5341-9307-98F2112A9B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D61867-527E-441A-9FAD-FB3B02076FD6}" type="datetimeFigureOut">
              <a:rPr lang="ja-JP" altLang="en-US"/>
              <a:pPr>
                <a:defRPr/>
              </a:pPr>
              <a:t>2025/10/16</a:t>
            </a:fld>
            <a:endParaRPr lang="ja-JP" alt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F252B0-C67B-55D0-D83C-CAF730B69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A1412D-CE6A-F18B-AA37-C08CF9A545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EFCC18-112F-4EB0-89D6-A4862473855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598752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EF7C97-F84D-DFFD-B47E-3CCA0CE59C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6AD92A-EA30-4393-9D55-BD447A8CF62B}" type="datetimeFigureOut">
              <a:rPr lang="ja-JP" altLang="en-US"/>
              <a:pPr>
                <a:defRPr/>
              </a:pPr>
              <a:t>2025/10/16</a:t>
            </a:fld>
            <a:endParaRPr lang="ja-JP" alt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884BF0-C612-5FD3-0FED-79F48B2DA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0A96D9-067D-BE3C-49E1-6D03440A8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6529A7-209D-4C1F-BE87-8729D44527E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38131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9D9E39-CEF6-C102-4B01-03A8A789E6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F26C37-5735-4106-9A0F-6CB423C30FB2}" type="datetimeFigureOut">
              <a:rPr lang="ja-JP" altLang="en-US"/>
              <a:pPr>
                <a:defRPr/>
              </a:pPr>
              <a:t>2025/10/16</a:t>
            </a:fld>
            <a:endParaRPr lang="ja-JP" alt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21A796-2347-A2D1-6263-1A08C733C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C25D02-A55C-C0C1-803C-CBE6582CCC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022018-C961-4E2B-97C5-BBADC86C1D2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60944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EC8C01-07A4-647D-7E19-C1E80ACFAE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76CA39-FDF0-4FB3-AE91-06CA7B7700EA}" type="datetimeFigureOut">
              <a:rPr lang="ja-JP" altLang="en-US"/>
              <a:pPr>
                <a:defRPr/>
              </a:pPr>
              <a:t>2025/10/16</a:t>
            </a:fld>
            <a:endParaRPr lang="ja-JP" alt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74CF7B-93EB-C4C0-6E43-182CE0A6A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00E1CC-E7E2-03CF-00AB-60E8279382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FEA07E-5934-4C9D-B8DF-CC0A33A27C5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28311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C45CCF-556D-5FE7-3DD2-08CD1B9CA7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419BA8-03BB-4268-89D4-766F82FE3A3A}" type="datetimeFigureOut">
              <a:rPr lang="ja-JP" altLang="en-US"/>
              <a:pPr>
                <a:defRPr/>
              </a:pPr>
              <a:t>2025/10/16</a:t>
            </a:fld>
            <a:endParaRPr lang="ja-JP" alt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6C9C02-8EE7-A42F-4AB1-6929065C59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1E33A9-88A0-6017-1889-7E77BD364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89C501-D234-481E-B788-EE3A6E7B81E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71744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C3E010F-733A-9678-13A8-C7F09CE0F6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F59BBF-7761-4995-AEA1-56D30F456DE8}" type="datetimeFigureOut">
              <a:rPr lang="ja-JP" altLang="en-US"/>
              <a:pPr>
                <a:defRPr/>
              </a:pPr>
              <a:t>2025/10/16</a:t>
            </a:fld>
            <a:endParaRPr lang="ja-JP" alt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1BCDB91-82D0-D3B6-C863-84599D08B2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19721B7-B53A-50F7-BB28-7E64E9862F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BB81F9-017D-4C74-A241-147A0242701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69901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D8E2015A-A558-F4A7-7352-211534EED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2F918-5F22-4EBB-9E28-DE069210E6A5}" type="datetimeFigureOut">
              <a:rPr lang="ja-JP" altLang="en-US"/>
              <a:pPr>
                <a:defRPr/>
              </a:pPr>
              <a:t>2025/10/16</a:t>
            </a:fld>
            <a:endParaRPr lang="ja-JP" alt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099F1FE0-E87B-F0EF-547C-1DA48990D4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228D0056-FF22-EA5D-3E50-D09FE1F362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BAB442-6FCA-4FE2-BCC2-C07B2EADF2F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72812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EC03AB2-F510-1A99-2CC9-A044E0904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F15CB6-A9B0-4CD1-B7D1-BE1BE6F8A3EA}" type="datetimeFigureOut">
              <a:rPr lang="ja-JP" altLang="en-US"/>
              <a:pPr>
                <a:defRPr/>
              </a:pPr>
              <a:t>2025/10/16</a:t>
            </a:fld>
            <a:endParaRPr lang="ja-JP" alt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BFFBC157-1384-BB19-F95C-33583923F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C4628ED-A5EA-3AB1-BA84-94F43B31BA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9E7EA3-EB45-493A-ADEF-7D480A8E769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89876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636F8925-D1A3-C8FC-AB21-03B73D937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E8CE4-A829-43B4-9D7A-D466BA1BD4FA}" type="datetimeFigureOut">
              <a:rPr lang="ja-JP" altLang="en-US"/>
              <a:pPr>
                <a:defRPr/>
              </a:pPr>
              <a:t>2025/10/16</a:t>
            </a:fld>
            <a:endParaRPr lang="ja-JP" altLang="en-US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90223D89-BF60-BF97-6343-D72A24F583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D448512-0083-66AD-CF56-6A277656D7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83673-A066-4CFD-B700-08AA4512753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88445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56B14DA-B026-63C0-C0AC-EEC07514C6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853697-AC67-468B-8359-68CB1F685AA6}" type="datetimeFigureOut">
              <a:rPr lang="ja-JP" altLang="en-US"/>
              <a:pPr>
                <a:defRPr/>
              </a:pPr>
              <a:t>2025/10/16</a:t>
            </a:fld>
            <a:endParaRPr lang="ja-JP" alt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CC2AA9D-8108-686A-E087-039DB934E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41A9370-08DA-E39C-3372-01BEAFB2B1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C489BC-6A5E-4BB1-BE06-83AA4B5E722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669778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8AD989C-5702-8F1C-C657-3D9123E799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2CD53C-951B-4543-93C1-00D3B0A8F820}" type="datetimeFigureOut">
              <a:rPr lang="ja-JP" altLang="en-US"/>
              <a:pPr>
                <a:defRPr/>
              </a:pPr>
              <a:t>2025/10/16</a:t>
            </a:fld>
            <a:endParaRPr lang="ja-JP" alt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82D8898-1BEB-1321-190E-4D9FE4DB8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D80FCFB-BD44-9489-D187-483D25A19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D46488-6512-4369-8208-55BEA7D016A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10028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4BBE9AF0-AD47-A2F4-AE4B-F66F1A5AD9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CB32538-13F3-069F-C7CF-225A405E67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767BF2-C1C8-5E29-3F73-B88EE191C1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6B7C567-2562-499A-8805-BFC298BA19EC}" type="datetimeFigureOut">
              <a:rPr lang="ja-JP" altLang="en-US"/>
              <a:pPr>
                <a:defRPr/>
              </a:pPr>
              <a:t>2025/10/16</a:t>
            </a:fld>
            <a:endParaRPr lang="ja-JP" alt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2CF01A-A077-89E4-1760-541DB54AFF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03A568-483E-E36D-6C9C-7CB25F80EF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E4363D8-2B67-42CE-98D7-AD8E6FAE6F2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anose="020F03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anose="020F03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anose="020F03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86D4F63A-48CC-EFD9-4069-A69E6AE573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10315" y="1422399"/>
            <a:ext cx="9057685" cy="2613419"/>
          </a:xfr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altLang="ja-JP" sz="48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" panose="020F0502020204030204" pitchFamily="34" charset="0"/>
              </a:rPr>
              <a:t>COI</a:t>
            </a:r>
            <a:r>
              <a:rPr lang="ja-JP" altLang="en-US" sz="48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" panose="020F0502020204030204" pitchFamily="34" charset="0"/>
              </a:rPr>
              <a:t> 開示</a:t>
            </a:r>
            <a:br>
              <a:rPr lang="en-US" altLang="ja-JP" sz="40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" panose="020F0502020204030204" pitchFamily="34" charset="0"/>
              </a:rPr>
            </a:br>
            <a:r>
              <a:rPr lang="ja-JP" altLang="en-US" sz="16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" panose="020F0502020204030204" pitchFamily="34" charset="0"/>
              </a:rPr>
              <a:t>　</a:t>
            </a:r>
            <a:br>
              <a:rPr lang="en-US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" panose="020F0502020204030204" pitchFamily="34" charset="0"/>
              </a:rPr>
            </a:br>
            <a:r>
              <a:rPr lang="ja-JP" altLang="en-US" sz="2400" b="1" dirty="0">
                <a:solidFill>
                  <a:srgbClr val="FFFF1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" panose="020F0502020204030204" pitchFamily="34" charset="0"/>
              </a:rPr>
              <a:t>発表者名：禁煙一郎、卒煙次郎</a:t>
            </a:r>
            <a:endParaRPr lang="en-US" altLang="ja-JP" sz="2000" b="1" i="1" dirty="0">
              <a:solidFill>
                <a:srgbClr val="FFFF1F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Calibri" panose="020F0502020204030204" pitchFamily="34" charset="0"/>
            </a:endParaRPr>
          </a:p>
        </p:txBody>
      </p:sp>
      <p:sp>
        <p:nvSpPr>
          <p:cNvPr id="6151" name="正方形/長方形 4">
            <a:extLst>
              <a:ext uri="{FF2B5EF4-FFF2-40B4-BE49-F238E27FC236}">
                <a16:creationId xmlns:a16="http://schemas.microsoft.com/office/drawing/2014/main" id="{21CAAFCB-E312-98EA-17FE-252B02535C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7356" y="562706"/>
            <a:ext cx="9144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kumimoji="0" lang="ja-JP" altLang="en-US" b="1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" panose="020F0502020204030204" pitchFamily="34" charset="0"/>
              </a:rPr>
              <a:t>　</a:t>
            </a:r>
            <a:r>
              <a:rPr kumimoji="0" lang="zh-CN" altLang="en-US" b="1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" panose="020F0502020204030204" pitchFamily="34" charset="0"/>
              </a:rPr>
              <a:t>第</a:t>
            </a:r>
            <a:r>
              <a:rPr kumimoji="0" lang="en-US" altLang="ja-JP" b="1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" panose="020F0502020204030204" pitchFamily="34" charset="0"/>
              </a:rPr>
              <a:t>19</a:t>
            </a:r>
            <a:r>
              <a:rPr kumimoji="0" lang="zh-CN" altLang="en-US" b="1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" panose="020F0502020204030204" pitchFamily="34" charset="0"/>
              </a:rPr>
              <a:t>回日本禁煙学会学術総会</a:t>
            </a:r>
            <a:endParaRPr kumimoji="0" lang="ja-JP" altLang="en-US" b="1" dirty="0">
              <a:latin typeface="ＭＳ Ｐゴシック" panose="020B0600070205080204" pitchFamily="50" charset="-128"/>
              <a:ea typeface="ＭＳ Ｐゴシック" panose="020B0600070205080204" pitchFamily="50" charset="-128"/>
              <a:cs typeface="Calibri" panose="020F0502020204030204" pitchFamily="34" charset="0"/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6B353909-383A-EDB7-F8FC-7785793C864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610315" y="4207857"/>
            <a:ext cx="10515600" cy="1885445"/>
          </a:xfrm>
        </p:spPr>
        <p:txBody>
          <a:bodyPr rtlCol="0">
            <a:normAutofit/>
          </a:bodyPr>
          <a:lstStyle/>
          <a:p>
            <a:pPr fontAlgn="auto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altLang="ja-JP" sz="3200" b="1" dirty="0">
              <a:solidFill>
                <a:schemeClr val="tx1">
                  <a:lumMod val="95000"/>
                  <a:lumOff val="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Calibri" panose="020F0502020204030204" pitchFamily="34" charset="0"/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ja-JP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" panose="020F0502020204030204" pitchFamily="34" charset="0"/>
              </a:rPr>
              <a:t> 演題発表内容に関連し、発表者らに開示すべき</a:t>
            </a:r>
            <a:endParaRPr lang="en-US" altLang="ja-JP" sz="3200" b="1" dirty="0">
              <a:solidFill>
                <a:schemeClr val="tx1">
                  <a:lumMod val="95000"/>
                  <a:lumOff val="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Calibri" panose="020F0502020204030204" pitchFamily="34" charset="0"/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altLang="ja-JP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" panose="020F0502020204030204" pitchFamily="34" charset="0"/>
              </a:rPr>
              <a:t> COI</a:t>
            </a:r>
            <a:r>
              <a:rPr lang="ja-JP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" panose="020F0502020204030204" pitchFamily="34" charset="0"/>
              </a:rPr>
              <a:t>関係にある企業などはありません</a:t>
            </a:r>
            <a:endParaRPr lang="en-US" altLang="ja-JP" sz="3200" b="1" dirty="0">
              <a:solidFill>
                <a:schemeClr val="tx1">
                  <a:lumMod val="95000"/>
                  <a:lumOff val="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Calibri" panose="020F0502020204030204" pitchFamily="34" charset="0"/>
            </a:endParaRPr>
          </a:p>
          <a:p>
            <a:pPr algn="ctr" fontAlgn="auto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altLang="ja-JP" sz="3200" b="1" i="1" dirty="0">
              <a:solidFill>
                <a:schemeClr val="tx1">
                  <a:lumMod val="95000"/>
                  <a:lumOff val="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Calibri" panose="020F0502020204030204" pitchFamily="34" charset="0"/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altLang="ja-JP" sz="3200" b="1" dirty="0">
              <a:solidFill>
                <a:schemeClr val="tx1">
                  <a:lumMod val="95000"/>
                  <a:lumOff val="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86D4F63A-48CC-EFD9-4069-A69E6AE573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30362" y="965200"/>
            <a:ext cx="8931275" cy="1506538"/>
          </a:xfr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altLang="ja-JP" sz="48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" panose="020F0502020204030204" pitchFamily="34" charset="0"/>
              </a:rPr>
              <a:t>COI</a:t>
            </a:r>
            <a:r>
              <a:rPr lang="ja-JP" altLang="en-US" sz="48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" panose="020F0502020204030204" pitchFamily="34" charset="0"/>
              </a:rPr>
              <a:t> 開示</a:t>
            </a:r>
            <a:br>
              <a:rPr lang="en-US" altLang="ja-JP" sz="40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" panose="020F0502020204030204" pitchFamily="34" charset="0"/>
              </a:rPr>
            </a:br>
            <a:r>
              <a:rPr lang="ja-JP" altLang="en-US" sz="16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" panose="020F0502020204030204" pitchFamily="34" charset="0"/>
              </a:rPr>
              <a:t>　</a:t>
            </a:r>
            <a:br>
              <a:rPr lang="en-US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" panose="020F0502020204030204" pitchFamily="34" charset="0"/>
              </a:rPr>
            </a:br>
            <a:r>
              <a:rPr lang="ja-JP" altLang="en-US" sz="2400" b="1" dirty="0">
                <a:solidFill>
                  <a:srgbClr val="FFFF1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" panose="020F0502020204030204" pitchFamily="34" charset="0"/>
              </a:rPr>
              <a:t>発表者名：禁煙一郎、卒煙次郎</a:t>
            </a:r>
            <a:endParaRPr lang="en-US" altLang="ja-JP" sz="2000" b="1" i="1" dirty="0">
              <a:solidFill>
                <a:srgbClr val="FFFF1F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Calibri" panose="020F0502020204030204" pitchFamily="34" charset="0"/>
            </a:endParaRPr>
          </a:p>
        </p:txBody>
      </p:sp>
      <p:sp>
        <p:nvSpPr>
          <p:cNvPr id="2050" name="Rectangle 3">
            <a:extLst>
              <a:ext uri="{FF2B5EF4-FFF2-40B4-BE49-F238E27FC236}">
                <a16:creationId xmlns:a16="http://schemas.microsoft.com/office/drawing/2014/main" id="{DFC5AC56-BFEA-7928-23FF-8478AE5F777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630362" y="2632075"/>
            <a:ext cx="8931275" cy="3560763"/>
          </a:xfrm>
        </p:spPr>
        <p:txBody>
          <a:bodyPr rtlCol="0">
            <a:normAutofit/>
          </a:bodyPr>
          <a:lstStyle/>
          <a:p>
            <a:pPr algn="ctr" fontAlgn="auto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ja-JP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" panose="020F0502020204030204" pitchFamily="34" charset="0"/>
              </a:rPr>
              <a:t>　発表内容に関連し、筆頭および共同発表者が開示すべき</a:t>
            </a:r>
            <a:r>
              <a:rPr lang="en-US" altLang="ja-JP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" panose="020F0502020204030204" pitchFamily="34" charset="0"/>
              </a:rPr>
              <a:t>COI</a:t>
            </a:r>
            <a:r>
              <a:rPr lang="ja-JP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" panose="020F0502020204030204" pitchFamily="34" charset="0"/>
              </a:rPr>
              <a:t>関係にある企業等</a:t>
            </a:r>
            <a:endParaRPr lang="en-US" altLang="ja-JP" sz="2000" b="1" dirty="0">
              <a:solidFill>
                <a:schemeClr val="tx1">
                  <a:lumMod val="95000"/>
                  <a:lumOff val="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Calibri" panose="020F0502020204030204" pitchFamily="34" charset="0"/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" panose="020F0502020204030204" pitchFamily="34" charset="0"/>
              </a:rPr>
              <a:t>・顧問：　　　　　　　　　　　　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Calibri" panose="020F0502020204030204" pitchFamily="34" charset="0"/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" panose="020F0502020204030204" pitchFamily="34" charset="0"/>
              </a:rPr>
              <a:t>・株保有・利益：　　　　　　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Calibri" panose="020F0502020204030204" pitchFamily="34" charset="0"/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" panose="020F0502020204030204" pitchFamily="34" charset="0"/>
              </a:rPr>
              <a:t>・特許使用料：　　　　　　　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Calibri" panose="020F0502020204030204" pitchFamily="34" charset="0"/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" panose="020F0502020204030204" pitchFamily="34" charset="0"/>
              </a:rPr>
              <a:t>・講演料：　　　　　　　　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Calibri" panose="020F0502020204030204" pitchFamily="34" charset="0"/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" panose="020F0502020204030204" pitchFamily="34" charset="0"/>
              </a:rPr>
              <a:t>・原稿料：　　　　　　　　　　　　  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Calibri" panose="020F0502020204030204" pitchFamily="34" charset="0"/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" panose="020F0502020204030204" pitchFamily="34" charset="0"/>
              </a:rPr>
              <a:t>・受託研究・共同研究費：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Calibri" panose="020F0502020204030204" pitchFamily="34" charset="0"/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" panose="020F0502020204030204" pitchFamily="34" charset="0"/>
              </a:rPr>
              <a:t>・奨学寄付金：　　　　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Calibri" panose="020F0502020204030204" pitchFamily="34" charset="0"/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" panose="020F0502020204030204" pitchFamily="34" charset="0"/>
              </a:rPr>
              <a:t>・寄付講座所属：　　　　　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Calibri" panose="020F0502020204030204" pitchFamily="34" charset="0"/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" panose="020F0502020204030204" pitchFamily="34" charset="0"/>
              </a:rPr>
              <a:t>・贈答品などの報酬：　　　　 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Calibri" panose="020F0502020204030204" pitchFamily="34" charset="0"/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Calibri" panose="020F0502020204030204" pitchFamily="34" charset="0"/>
            </a:endParaRPr>
          </a:p>
        </p:txBody>
      </p:sp>
      <p:sp>
        <p:nvSpPr>
          <p:cNvPr id="6148" name="正方形/長方形 1">
            <a:extLst>
              <a:ext uri="{FF2B5EF4-FFF2-40B4-BE49-F238E27FC236}">
                <a16:creationId xmlns:a16="http://schemas.microsoft.com/office/drawing/2014/main" id="{11CEB4D9-2CF2-B192-B8AB-EC993866C6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5300" y="6192838"/>
            <a:ext cx="5227638" cy="33972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kumimoji="0" lang="ja-JP" altLang="en-US" sz="1600" b="1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" panose="020F0502020204030204" pitchFamily="34" charset="0"/>
              </a:rPr>
              <a:t>↑  開示すべき内容が過去３年間にある項目のみ記載</a:t>
            </a:r>
            <a:endParaRPr kumimoji="0" lang="ja-JP" altLang="en-US" sz="1600">
              <a:solidFill>
                <a:srgbClr val="FF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Calibri" panose="020F0502020204030204" pitchFamily="34" charset="0"/>
            </a:endParaRPr>
          </a:p>
        </p:txBody>
      </p:sp>
      <p:sp>
        <p:nvSpPr>
          <p:cNvPr id="6149" name="正方形/長方形 2">
            <a:extLst>
              <a:ext uri="{FF2B5EF4-FFF2-40B4-BE49-F238E27FC236}">
                <a16:creationId xmlns:a16="http://schemas.microsoft.com/office/drawing/2014/main" id="{A9345A56-BC97-E34D-B918-A3AC269233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0" y="3065463"/>
            <a:ext cx="4473575" cy="2253181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ts val="1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endParaRPr kumimoji="0" lang="en-US" altLang="ja-JP" sz="2400" b="1" dirty="0">
              <a:solidFill>
                <a:srgbClr val="FF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Calibri" panose="020F0502020204030204" pitchFamily="34" charset="0"/>
            </a:endParaRPr>
          </a:p>
          <a:p>
            <a:pPr eaLnBrk="1" hangingPunct="1">
              <a:lnSpc>
                <a:spcPts val="25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kumimoji="0" lang="ja-JP" altLang="en-US" sz="2400" b="1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" panose="020F0502020204030204" pitchFamily="34" charset="0"/>
              </a:rPr>
              <a:t>（記載例）</a:t>
            </a:r>
            <a:endParaRPr kumimoji="0" lang="en-US" altLang="ja-JP" sz="2400" b="1" dirty="0">
              <a:solidFill>
                <a:srgbClr val="FF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Calibri" panose="020F0502020204030204" pitchFamily="34" charset="0"/>
            </a:endParaRPr>
          </a:p>
          <a:p>
            <a:pPr eaLnBrk="1" hangingPunct="1">
              <a:lnSpc>
                <a:spcPts val="1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kumimoji="0" lang="ja-JP" altLang="en-US" sz="2400" b="1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" panose="020F0502020204030204" pitchFamily="34" charset="0"/>
              </a:rPr>
              <a:t>　　</a:t>
            </a:r>
            <a:endParaRPr kumimoji="0" lang="en-US" altLang="ja-JP" sz="2400" b="1" dirty="0">
              <a:solidFill>
                <a:srgbClr val="FF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Calibri" panose="020F0502020204030204" pitchFamily="34" charset="0"/>
            </a:endParaRPr>
          </a:p>
          <a:p>
            <a:pPr eaLnBrk="1" hangingPunct="1">
              <a:lnSpc>
                <a:spcPts val="25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kumimoji="0" lang="ja-JP" altLang="en-US" sz="2000" b="1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" panose="020F0502020204030204" pitchFamily="34" charset="0"/>
              </a:rPr>
              <a:t> 発表者全員、過去３年間を一括して</a:t>
            </a:r>
            <a:endParaRPr kumimoji="0" lang="en-US" altLang="ja-JP" sz="2000" b="1" dirty="0">
              <a:solidFill>
                <a:srgbClr val="FF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Calibri" panose="020F0502020204030204" pitchFamily="34" charset="0"/>
            </a:endParaRPr>
          </a:p>
          <a:p>
            <a:pPr eaLnBrk="1" hangingPunct="1">
              <a:lnSpc>
                <a:spcPts val="1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endParaRPr kumimoji="0" lang="en-US" altLang="ja-JP" sz="2000" b="1" dirty="0">
              <a:solidFill>
                <a:srgbClr val="FF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Calibri" panose="020F0502020204030204" pitchFamily="34" charset="0"/>
            </a:endParaRPr>
          </a:p>
          <a:p>
            <a:pPr eaLnBrk="1" hangingPunct="1">
              <a:lnSpc>
                <a:spcPts val="25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kumimoji="0" lang="ja-JP" altLang="en-US" sz="2000" b="1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" panose="020F0502020204030204" pitchFamily="34" charset="0"/>
              </a:rPr>
              <a:t> 講演料：＊＊製薬、＠＠産業　　　　　　　　　　</a:t>
            </a:r>
            <a:endParaRPr kumimoji="0" lang="en-US" altLang="ja-JP" sz="2000" b="1" dirty="0">
              <a:solidFill>
                <a:srgbClr val="FF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Calibri" panose="020F0502020204030204" pitchFamily="34" charset="0"/>
            </a:endParaRPr>
          </a:p>
          <a:p>
            <a:pPr eaLnBrk="1" hangingPunct="1">
              <a:lnSpc>
                <a:spcPts val="25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kumimoji="0" lang="ja-JP" altLang="en-US" sz="2000" b="1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" panose="020F0502020204030204" pitchFamily="34" charset="0"/>
              </a:rPr>
              <a:t> 原稿料：％％出版　　　　　　　　　　　  　　　　</a:t>
            </a:r>
            <a:endParaRPr kumimoji="0" lang="en-US" altLang="ja-JP" sz="2000" b="1" dirty="0">
              <a:solidFill>
                <a:srgbClr val="FF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Calibri" panose="020F0502020204030204" pitchFamily="34" charset="0"/>
            </a:endParaRPr>
          </a:p>
          <a:p>
            <a:pPr eaLnBrk="1" hangingPunct="1">
              <a:lnSpc>
                <a:spcPts val="25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kumimoji="0" lang="ja-JP" altLang="en-US" sz="2000" b="1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" panose="020F0502020204030204" pitchFamily="34" charset="0"/>
              </a:rPr>
              <a:t> 奨学寄付金：＆＆薬品</a:t>
            </a:r>
            <a:endParaRPr kumimoji="0" lang="en-US" altLang="ja-JP" sz="2000" b="1" dirty="0">
              <a:solidFill>
                <a:srgbClr val="FF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Calibri" panose="020F0502020204030204" pitchFamily="34" charset="0"/>
            </a:endParaRPr>
          </a:p>
          <a:p>
            <a:pPr eaLnBrk="1" hangingPunct="1">
              <a:lnSpc>
                <a:spcPts val="1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endParaRPr kumimoji="0" lang="en-US" altLang="ja-JP" sz="2000" b="1" dirty="0">
              <a:solidFill>
                <a:srgbClr val="FF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Calibri" panose="020F0502020204030204" pitchFamily="34" charset="0"/>
            </a:endParaRPr>
          </a:p>
        </p:txBody>
      </p:sp>
      <p:cxnSp>
        <p:nvCxnSpPr>
          <p:cNvPr id="6" name="直線矢印コネクタ 5">
            <a:extLst>
              <a:ext uri="{FF2B5EF4-FFF2-40B4-BE49-F238E27FC236}">
                <a16:creationId xmlns:a16="http://schemas.microsoft.com/office/drawing/2014/main" id="{C53F4731-19E4-A7AC-63EE-825FEB2C07CD}"/>
              </a:ext>
            </a:extLst>
          </p:cNvPr>
          <p:cNvCxnSpPr>
            <a:cxnSpLocks/>
          </p:cNvCxnSpPr>
          <p:nvPr/>
        </p:nvCxnSpPr>
        <p:spPr>
          <a:xfrm flipV="1">
            <a:off x="5581650" y="5146675"/>
            <a:ext cx="1035050" cy="979488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51" name="正方形/長方形 4">
            <a:extLst>
              <a:ext uri="{FF2B5EF4-FFF2-40B4-BE49-F238E27FC236}">
                <a16:creationId xmlns:a16="http://schemas.microsoft.com/office/drawing/2014/main" id="{21CAAFCB-E312-98EA-17FE-252B02535C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374650"/>
            <a:ext cx="9144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kumimoji="0" lang="ja-JP" altLang="en-US" b="1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" panose="020F0502020204030204" pitchFamily="34" charset="0"/>
              </a:rPr>
              <a:t>　</a:t>
            </a:r>
            <a:r>
              <a:rPr kumimoji="0" lang="zh-CN" altLang="en-US" b="1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" panose="020F0502020204030204" pitchFamily="34" charset="0"/>
              </a:rPr>
              <a:t>第</a:t>
            </a:r>
            <a:r>
              <a:rPr kumimoji="0" lang="en-US" altLang="ja-JP" b="1"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" panose="020F0502020204030204" pitchFamily="34" charset="0"/>
              </a:rPr>
              <a:t>19</a:t>
            </a:r>
            <a:r>
              <a:rPr kumimoji="0" lang="zh-CN" altLang="en-US" b="1"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" panose="020F0502020204030204" pitchFamily="34" charset="0"/>
              </a:rPr>
              <a:t>回</a:t>
            </a:r>
            <a:r>
              <a:rPr kumimoji="0" lang="zh-CN" altLang="en-US" b="1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" panose="020F0502020204030204" pitchFamily="34" charset="0"/>
              </a:rPr>
              <a:t>日本禁煙学会学術総会</a:t>
            </a:r>
            <a:endParaRPr kumimoji="0" lang="ja-JP" altLang="en-US" b="1" dirty="0">
              <a:latin typeface="ＭＳ Ｐゴシック" panose="020B0600070205080204" pitchFamily="50" charset="-128"/>
              <a:ea typeface="ＭＳ Ｐゴシック" panose="020B0600070205080204" pitchFamily="50" charset="-128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41271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1230</TotalTime>
  <Words>177</Words>
  <Application>Microsoft Office PowerPoint</Application>
  <PresentationFormat>ワイド画面</PresentationFormat>
  <Paragraphs>28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ＭＳ Ｐゴシック</vt:lpstr>
      <vt:lpstr>Arial</vt:lpstr>
      <vt:lpstr>Calibri</vt:lpstr>
      <vt:lpstr>Calibri Light</vt:lpstr>
      <vt:lpstr>Times New Roman</vt:lpstr>
      <vt:lpstr>Office テーマ</vt:lpstr>
      <vt:lpstr>COI 開示 　 発表者名：禁煙一郎、卒煙次郎</vt:lpstr>
      <vt:lpstr>COI 開示 　 発表者名：禁煙一郎、卒煙次郎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平成27年4月より改訂</dc:title>
  <dc:creator>saburo sone</dc:creator>
  <cp:lastModifiedBy>iori kume</cp:lastModifiedBy>
  <cp:revision>51</cp:revision>
  <cp:lastPrinted>2019-09-13T04:29:31Z</cp:lastPrinted>
  <dcterms:created xsi:type="dcterms:W3CDTF">2015-03-14T19:59:31Z</dcterms:created>
  <dcterms:modified xsi:type="dcterms:W3CDTF">2025-10-16T22:29:23Z</dcterms:modified>
</cp:coreProperties>
</file>